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50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86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10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01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4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56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8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0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19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6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30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98C36-3D3F-4E5E-BD71-9A035BCFF30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CFE87-87D5-42D0-9E1C-7EB205269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82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ostroi.ru/projects/f-149-1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postroi.ru" TargetMode="External"/><Relationship Id="rId2" Type="http://schemas.openxmlformats.org/officeDocument/2006/relationships/hyperlink" Target="http://postroi.ru/re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97045"/>
            <a:ext cx="7772400" cy="1946647"/>
          </a:xfrm>
        </p:spPr>
        <p:txBody>
          <a:bodyPr/>
          <a:lstStyle/>
          <a:p>
            <a:r>
              <a:rPr lang="ru-RU" dirty="0" smtClean="0"/>
              <a:t>Рекламные объявления</a:t>
            </a:r>
            <a:br>
              <a:rPr lang="ru-RU" dirty="0" smtClean="0"/>
            </a:br>
            <a: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на сайте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Postroi.ru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(презентация)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268760"/>
            <a:ext cx="3744714" cy="132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Реклама на </a:t>
            </a:r>
            <a:r>
              <a:rPr lang="en-US" dirty="0" smtClean="0"/>
              <a:t>Postroi.ru</a:t>
            </a:r>
            <a:r>
              <a:rPr lang="ru-RU" dirty="0" smtClean="0"/>
              <a:t> – предложение для строительных компаний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/>
              <a:t>Здравствуйте, если вы занимаетесь строительством загородных домов, мы предлагаем Вам разместить на страницах нашего сайта рекламное объявление. </a:t>
            </a:r>
          </a:p>
          <a:p>
            <a:pPr marL="0" indent="0">
              <a:buNone/>
            </a:pPr>
            <a:r>
              <a:rPr lang="en-US" sz="2200" dirty="0" smtClean="0"/>
              <a:t>Postroi.ru </a:t>
            </a:r>
            <a:r>
              <a:rPr lang="ru-RU" sz="2200" dirty="0" smtClean="0"/>
              <a:t>– интернет магазин типовых проектов коттеджей с посещаемостью порядка 12 000 посетителей в сутки.</a:t>
            </a:r>
          </a:p>
          <a:p>
            <a:pPr marL="0" indent="0">
              <a:buNone/>
            </a:pPr>
            <a:r>
              <a:rPr lang="ru-RU" sz="2200" dirty="0" smtClean="0"/>
              <a:t>Наши клиенты – люди</a:t>
            </a:r>
            <a:r>
              <a:rPr lang="ru-RU" sz="2200" dirty="0"/>
              <a:t>,</a:t>
            </a:r>
            <a:r>
              <a:rPr lang="ru-RU" sz="2200" dirty="0" smtClean="0"/>
              <a:t> купившие проект дома, ищут строительную компанию, поэтому наш сайт является отличным генератором клиентов для Вас.</a:t>
            </a:r>
          </a:p>
          <a:p>
            <a:pPr marL="0" indent="0">
              <a:buNone/>
            </a:pPr>
            <a:r>
              <a:rPr lang="ru-RU" sz="2200" dirty="0" smtClean="0"/>
              <a:t>Посмотреть как выглядит этот вид рекламы можно зайдя на наш сайт в любой проект. На вкладке «</a:t>
            </a:r>
            <a:r>
              <a:rPr lang="ru-RU" sz="2200" dirty="0" smtClean="0"/>
              <a:t>Смета» </a:t>
            </a:r>
            <a:r>
              <a:rPr lang="ru-RU" sz="2200" dirty="0" smtClean="0"/>
              <a:t>вы увидите текстовые объявления строительных компаний.</a:t>
            </a:r>
          </a:p>
          <a:p>
            <a:pPr marL="0" indent="0">
              <a:buNone/>
            </a:pPr>
            <a:r>
              <a:rPr lang="ru-RU" sz="2200" dirty="0" smtClean="0"/>
              <a:t>Ссылка для примера: </a:t>
            </a:r>
            <a:r>
              <a:rPr lang="en-US" sz="2400" dirty="0">
                <a:hlinkClick r:id="rId2"/>
              </a:rPr>
              <a:t>http://postroi.ru/projects/f-149-1p/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82022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это выглядит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0973"/>
            <a:ext cx="9144000" cy="359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87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Autofit/>
          </a:bodyPr>
          <a:lstStyle/>
          <a:p>
            <a:r>
              <a:rPr lang="ru-RU" sz="2100" dirty="0" smtClean="0"/>
              <a:t>Это возможность </a:t>
            </a:r>
            <a:r>
              <a:rPr lang="ru-RU" sz="2100" b="1" dirty="0" smtClean="0"/>
              <a:t>привлечь клиентов в короткий срок</a:t>
            </a:r>
          </a:p>
          <a:p>
            <a:r>
              <a:rPr lang="ru-RU" sz="2100" dirty="0" smtClean="0"/>
              <a:t>Показывать свое рекламное объявление только в тех проектах, которые Вам подходят (по типу, по площади, по материалу)</a:t>
            </a:r>
            <a:endParaRPr lang="en-US" sz="2100" dirty="0" smtClean="0"/>
          </a:p>
          <a:p>
            <a:r>
              <a:rPr lang="ru-RU" sz="2100" b="1" dirty="0" err="1" smtClean="0"/>
              <a:t>Геотаргетинг</a:t>
            </a:r>
            <a:r>
              <a:rPr lang="en-US" sz="2100" b="1" dirty="0" smtClean="0"/>
              <a:t> (</a:t>
            </a:r>
            <a:r>
              <a:rPr lang="ru-RU" sz="2100" b="1" dirty="0" smtClean="0"/>
              <a:t>показы только в Вашем регионе/городе</a:t>
            </a:r>
            <a:r>
              <a:rPr lang="en-US" sz="2100" b="1" dirty="0" smtClean="0"/>
              <a:t>)</a:t>
            </a:r>
            <a:endParaRPr lang="ru-RU" sz="2100" b="1" dirty="0" smtClean="0"/>
          </a:p>
          <a:p>
            <a:r>
              <a:rPr lang="ru-RU" sz="2100" dirty="0" smtClean="0"/>
              <a:t>Платить только за </a:t>
            </a:r>
            <a:r>
              <a:rPr lang="ru-RU" sz="2100" b="1" dirty="0" smtClean="0"/>
              <a:t>совершенные </a:t>
            </a:r>
            <a:r>
              <a:rPr lang="ru-RU" sz="2100" dirty="0" smtClean="0"/>
              <a:t>на ваш сайт переходы</a:t>
            </a:r>
          </a:p>
          <a:p>
            <a:r>
              <a:rPr lang="ru-RU" sz="2100" dirty="0"/>
              <a:t>Самому регулировать бюджет рекламной компании</a:t>
            </a:r>
          </a:p>
          <a:p>
            <a:r>
              <a:rPr lang="ru-RU" sz="2100" dirty="0" smtClean="0"/>
              <a:t>Указать </a:t>
            </a:r>
            <a:r>
              <a:rPr lang="ru-RU" sz="2100" b="1" dirty="0" smtClean="0"/>
              <a:t>цену строительства по проекту</a:t>
            </a:r>
            <a:r>
              <a:rPr lang="en-US" sz="2100" dirty="0" smtClean="0"/>
              <a:t> </a:t>
            </a:r>
            <a:r>
              <a:rPr lang="ru-RU" sz="2100" dirty="0" smtClean="0"/>
              <a:t>(что очень конкретизирует для клиента Ваше предложение)</a:t>
            </a:r>
          </a:p>
          <a:p>
            <a:r>
              <a:rPr lang="ru-RU" sz="2100" dirty="0" smtClean="0"/>
              <a:t>В любой момент включить/выключить объявление, редактировать объявление добиваясь максимальной </a:t>
            </a:r>
            <a:r>
              <a:rPr lang="ru-RU" sz="2100" dirty="0" err="1" smtClean="0"/>
              <a:t>кликабельности</a:t>
            </a:r>
            <a:endParaRPr lang="ru-RU" sz="2100" dirty="0" smtClean="0"/>
          </a:p>
          <a:p>
            <a:r>
              <a:rPr lang="ru-RU" sz="2100" dirty="0" smtClean="0"/>
              <a:t>Отслеживать статистику переходов в личном кабинете</a:t>
            </a:r>
          </a:p>
          <a:p>
            <a:r>
              <a:rPr lang="ru-RU" sz="2100" dirty="0" smtClean="0"/>
              <a:t>Оплачивать рекламу по безналичному расчету</a:t>
            </a:r>
            <a:endParaRPr lang="en-US" sz="2100" dirty="0" smtClean="0"/>
          </a:p>
          <a:p>
            <a:r>
              <a:rPr lang="ru-RU" sz="2100" b="1" dirty="0" smtClean="0"/>
              <a:t>3000р – бесплатный стартовый бонус </a:t>
            </a:r>
            <a:r>
              <a:rPr lang="ru-RU" sz="2100" dirty="0" smtClean="0"/>
              <a:t>на освоение работы с системой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3097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вступления в рекламную систему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Вы занимаетесь строительством загородной недвижимости</a:t>
            </a:r>
          </a:p>
          <a:p>
            <a:r>
              <a:rPr lang="ru-RU" sz="2200" dirty="0"/>
              <a:t>Вы не занимаетесь собственной проектной деятельностью</a:t>
            </a:r>
          </a:p>
          <a:p>
            <a:r>
              <a:rPr lang="ru-RU" sz="2200" dirty="0" smtClean="0"/>
              <a:t>На Вашем сайте отсутствуют проекты не принадлежащие </a:t>
            </a:r>
            <a:r>
              <a:rPr lang="en-US" sz="2200" dirty="0" smtClean="0"/>
              <a:t>Postroi.ru</a:t>
            </a:r>
            <a:endParaRPr lang="ru-RU" sz="2200" dirty="0" smtClean="0"/>
          </a:p>
          <a:p>
            <a:r>
              <a:rPr lang="ru-RU" sz="2200" dirty="0"/>
              <a:t>На Вашем сайте </a:t>
            </a:r>
            <a:r>
              <a:rPr lang="ru-RU" sz="2200" dirty="0" smtClean="0"/>
              <a:t>отсутствуют баннеры или текстовые ссылки ведущие на сайты проектной тематики (кроме </a:t>
            </a:r>
            <a:r>
              <a:rPr lang="en-US" sz="2200" dirty="0" smtClean="0"/>
              <a:t>Postroi.ru</a:t>
            </a:r>
            <a:r>
              <a:rPr lang="ru-RU" sz="2200" dirty="0" smtClean="0"/>
              <a:t>)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96715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начать пользоваться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200" dirty="0" smtClean="0">
                <a:hlinkClick r:id="rId2"/>
              </a:rPr>
              <a:t>Зарегистрируйтесь</a:t>
            </a:r>
            <a:r>
              <a:rPr lang="ru-RU" sz="2200" dirty="0" smtClean="0"/>
              <a:t> на сайте </a:t>
            </a:r>
            <a:r>
              <a:rPr lang="en-US" sz="2200" dirty="0" smtClean="0"/>
              <a:t>postroi.ru </a:t>
            </a:r>
            <a:r>
              <a:rPr lang="ru-RU" sz="2200" dirty="0" smtClean="0"/>
              <a:t>как юридическое лицо (с физ. лицами мы не работаем) </a:t>
            </a:r>
            <a:r>
              <a:rPr lang="en-US" sz="2200" dirty="0" smtClean="0"/>
              <a:t>c </a:t>
            </a:r>
            <a:r>
              <a:rPr lang="ru-RU" sz="2200" dirty="0" smtClean="0"/>
              <a:t>указанием всех реквизитов Вашей компании, укажите адрес </a:t>
            </a:r>
            <a:r>
              <a:rPr lang="ru-RU" sz="2200" dirty="0"/>
              <a:t>для отсылки оригиналов </a:t>
            </a:r>
            <a:r>
              <a:rPr lang="ru-RU" sz="2200" dirty="0" smtClean="0"/>
              <a:t>документов в поле «Фактический адрес».</a:t>
            </a:r>
          </a:p>
          <a:p>
            <a:r>
              <a:rPr lang="ru-RU" sz="2200" dirty="0" smtClean="0"/>
              <a:t>Пришлите заявку на нашу почту </a:t>
            </a:r>
            <a:r>
              <a:rPr lang="en-US" sz="2200" dirty="0" smtClean="0">
                <a:hlinkClick r:id="rId3"/>
              </a:rPr>
              <a:t>support@postroi.ru</a:t>
            </a:r>
            <a:r>
              <a:rPr lang="ru-RU" sz="2200" dirty="0" smtClean="0"/>
              <a:t> с пометкой «Хотим покупать рекламные объявления» и указанием </a:t>
            </a:r>
            <a:r>
              <a:rPr lang="en-US" sz="2200" dirty="0" smtClean="0"/>
              <a:t>email </a:t>
            </a:r>
            <a:r>
              <a:rPr lang="ru-RU" sz="2200" dirty="0" smtClean="0"/>
              <a:t>адреса, с которым вы прошли регистрацию на сайте. </a:t>
            </a:r>
          </a:p>
          <a:p>
            <a:r>
              <a:rPr lang="ru-RU" sz="2200" dirty="0" smtClean="0"/>
              <a:t>После заключения договора, в Вашем личном кабинете станет доступна ссылка «Реклама на сайте», нажав на которую Вы попадете в систему настройки Вашего рекламного объявления.</a:t>
            </a:r>
          </a:p>
          <a:p>
            <a:r>
              <a:rPr lang="ru-RU" sz="2200" dirty="0" smtClean="0"/>
              <a:t>На вашем счете сразу будет бонус в 3000 рублей для освоение работы с системой.</a:t>
            </a:r>
          </a:p>
          <a:p>
            <a:r>
              <a:rPr lang="ru-RU" sz="2200" dirty="0" smtClean="0"/>
              <a:t>При возникновении технических вопросов, Вы можете написать на почту </a:t>
            </a:r>
            <a:r>
              <a:rPr lang="en-US" sz="2200" dirty="0" smtClean="0">
                <a:hlinkClick r:id="rId3"/>
              </a:rPr>
              <a:t>support@postroi.ru</a:t>
            </a:r>
            <a:r>
              <a:rPr lang="ru-RU" sz="2200" dirty="0"/>
              <a:t>,</a:t>
            </a:r>
            <a:r>
              <a:rPr lang="en-US" sz="2200" dirty="0" smtClean="0"/>
              <a:t> </a:t>
            </a:r>
            <a:r>
              <a:rPr lang="ru-RU" sz="2200" dirty="0"/>
              <a:t>и</a:t>
            </a:r>
            <a:r>
              <a:rPr lang="ru-RU" sz="2200" smtClean="0"/>
              <a:t>ли </a:t>
            </a:r>
            <a:r>
              <a:rPr lang="ru-RU" sz="2200" dirty="0" smtClean="0"/>
              <a:t>позвонить </a:t>
            </a:r>
            <a:r>
              <a:rPr lang="ru-RU" sz="2400" dirty="0"/>
              <a:t>+7 (800) 555-04-47</a:t>
            </a:r>
            <a:endParaRPr lang="ru-RU" sz="2200" dirty="0" smtClean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6666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373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Рекламные объявления на сайте Postroi.ru (презентация)</vt:lpstr>
      <vt:lpstr>Реклама на Postroi.ru – предложение для строительных компаний</vt:lpstr>
      <vt:lpstr>Как это выглядит</vt:lpstr>
      <vt:lpstr>Возможности</vt:lpstr>
      <vt:lpstr>Условия вступления в рекламную систему</vt:lpstr>
      <vt:lpstr>Как начать пользоваться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Рекламные объявления на сайте Postroi.ru</dc:title>
  <dc:creator>Федор</dc:creator>
  <cp:lastModifiedBy>Administrator</cp:lastModifiedBy>
  <cp:revision>42</cp:revision>
  <dcterms:created xsi:type="dcterms:W3CDTF">2013-04-19T09:31:39Z</dcterms:created>
  <dcterms:modified xsi:type="dcterms:W3CDTF">2016-03-22T17:02:32Z</dcterms:modified>
</cp:coreProperties>
</file>